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2"/>
  </p:sldMasterIdLst>
  <p:handoutMasterIdLst>
    <p:handoutMasterId r:id="rId12"/>
  </p:handoutMasterIdLst>
  <p:sldIdLst>
    <p:sldId id="267" r:id="rId3"/>
    <p:sldId id="259" r:id="rId4"/>
    <p:sldId id="257" r:id="rId5"/>
    <p:sldId id="258" r:id="rId6"/>
    <p:sldId id="260" r:id="rId7"/>
    <p:sldId id="277" r:id="rId8"/>
    <p:sldId id="261" r:id="rId9"/>
    <p:sldId id="278" r:id="rId10"/>
    <p:sldId id="279" r:id="rId11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54" d="100"/>
          <a:sy n="54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BA0A55-DE52-4914-A83F-1D5907A932E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FE1D8F-F61C-48CF-8AC0-15651E039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57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8079-DA25-4847-8C76-6E667C56E875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72054F-9B88-4D34-9852-F42F4DC1F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796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88DD-92EF-4A61-88E2-3712CB88DF7A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9FF9-CF0D-4B3F-B87C-8F058E53A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275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312C072-928A-42DC-B57D-348A54738D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3CA6-8424-453A-BD16-499E6DACD859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85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C696-072D-4A2D-8072-6DFAEF082570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EE8BA5C-FFB2-4D7F-8B03-C21CEAAF2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690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6B51-F743-4C8B-B792-5C9C68833418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837B776-E642-4883-A551-8893E75C6C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234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2FEB8-9989-409E-9785-F4D9112B98EC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4FF0-A4B8-4DBB-B372-21639465C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46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0CB1-5F0E-4C81-A624-46CCAC4310B1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CB1B83B-4C13-4B0B-97B2-3F213367B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55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B050-A035-440D-ACF5-7CFE2EA4E183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CC8182E-6180-4A86-9C53-0BE8384EF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C353-E34D-4685-AE1A-097E6E6784D4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7D3DDB-D957-472E-A03B-9B70ED911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7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2B574B-B581-4A99-BD6D-C93997247A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FF058-82D7-4C60-999D-CFF63674BCDA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58A6D9A-326F-46F0-A43B-B3E4CE16DE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B3F06-6291-4057-8B70-31835246D187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4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BE4070-A984-4A9F-970D-31C691784A0E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CF5716"/>
                </a:solidFill>
                <a:latin typeface="Georgia" panose="02040502050405020303" pitchFamily="18" charset="0"/>
              </a:defRPr>
            </a:lvl1pPr>
          </a:lstStyle>
          <a:p>
            <a:fld id="{CE1B34D4-AF00-410F-94C1-2B6E12FB6E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F57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 </a:t>
            </a:r>
            <a:r>
              <a:rPr lang="en-US" dirty="0" smtClean="0"/>
              <a:t>5 </a:t>
            </a:r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133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Linear Equations Using Two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Writing an Equation Using Two Points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Steps:</a:t>
            </a:r>
          </a:p>
          <a:p>
            <a:pPr lvl="1" eaLnBrk="1" hangingPunct="1"/>
            <a:r>
              <a:rPr lang="en-US" altLang="en-US" smtClean="0"/>
              <a:t>Find the slope between the two points using</a:t>
            </a:r>
          </a:p>
          <a:p>
            <a:pPr lvl="1" eaLnBrk="1" hangingPunct="1"/>
            <a:r>
              <a:rPr lang="en-US" altLang="en-US" smtClean="0"/>
              <a:t>Plug the slope into the equation y=mx+b</a:t>
            </a:r>
          </a:p>
          <a:p>
            <a:pPr lvl="1" eaLnBrk="1" hangingPunct="1"/>
            <a:r>
              <a:rPr lang="en-US" altLang="en-US" smtClean="0"/>
              <a:t>Choose one of the points to plug in for x and y</a:t>
            </a:r>
          </a:p>
          <a:p>
            <a:pPr lvl="1" eaLnBrk="1" hangingPunct="1"/>
            <a:r>
              <a:rPr lang="en-US" altLang="en-US" smtClean="0"/>
              <a:t>Find b</a:t>
            </a:r>
          </a:p>
          <a:p>
            <a:pPr lvl="1" eaLnBrk="1" hangingPunct="1"/>
            <a:r>
              <a:rPr lang="en-US" altLang="en-US" smtClean="0"/>
              <a:t>Rewrite the Equation in slope-intercept form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400800" y="17526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748975" imgH="431613" progId="Equation.3">
                  <p:embed/>
                </p:oleObj>
              </mc:Choice>
              <mc:Fallback>
                <p:oleObj name="Equation" r:id="rId3" imgW="748975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752600"/>
                        <a:ext cx="1981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two points: (1,6) and (3,-4) </a:t>
            </a:r>
          </a:p>
          <a:p>
            <a:pPr eaLnBrk="1" hangingPunct="1"/>
            <a:r>
              <a:rPr lang="en-US" altLang="en-US" smtClean="0"/>
              <a:t>Write a linear equation:</a:t>
            </a:r>
          </a:p>
          <a:p>
            <a:pPr lvl="1" eaLnBrk="1" hangingPunct="1"/>
            <a:endParaRPr lang="en-US" altLang="en-US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33400" y="25908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3" imgW="748975" imgH="431613" progId="Equation.3">
                  <p:embed/>
                </p:oleObj>
              </mc:Choice>
              <mc:Fallback>
                <p:oleObj name="Equation" r:id="rId3" imgW="748975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1981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04800" y="3886200"/>
          <a:ext cx="17795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5" imgW="672808" imgH="203112" progId="Equation.3">
                  <p:embed/>
                </p:oleObj>
              </mc:Choice>
              <mc:Fallback>
                <p:oleObj name="Equation" r:id="rId5" imgW="67280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17795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3962400" y="2590800"/>
          <a:ext cx="3860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7" imgW="1459866" imgH="393529" progId="Equation.3">
                  <p:embed/>
                </p:oleObj>
              </mc:Choice>
              <mc:Fallback>
                <p:oleObj name="Equation" r:id="rId7" imgW="145986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90800"/>
                        <a:ext cx="38608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3157538" y="3886200"/>
          <a:ext cx="19478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9" imgW="736600" imgH="203200" progId="Equation.3">
                  <p:embed/>
                </p:oleObj>
              </mc:Choice>
              <mc:Fallback>
                <p:oleObj name="Equation" r:id="rId9" imgW="7366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3886200"/>
                        <a:ext cx="19478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6265863" y="3886200"/>
          <a:ext cx="21161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11" imgW="799753" imgH="203112" progId="Equation.3">
                  <p:embed/>
                </p:oleObj>
              </mc:Choice>
              <mc:Fallback>
                <p:oleObj name="Equation" r:id="rId11" imgW="799753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3886200"/>
                        <a:ext cx="211613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6731000" y="5334000"/>
          <a:ext cx="10414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13" imgW="393359" imgH="177646" progId="Equation.3">
                  <p:embed/>
                </p:oleObj>
              </mc:Choice>
              <mc:Fallback>
                <p:oleObj name="Equation" r:id="rId13" imgW="393359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5334000"/>
                        <a:ext cx="10414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1360488" y="5257800"/>
          <a:ext cx="3400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15" imgW="787058" imgH="203112" progId="Equation.DSMT4">
                  <p:embed/>
                </p:oleObj>
              </mc:Choice>
              <mc:Fallback>
                <p:oleObj name="Equation" r:id="rId15" imgW="787058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257800"/>
                        <a:ext cx="34004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2743200" y="28956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6781800" y="46482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81600" y="39624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09800" y="39624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43000" y="4953000"/>
            <a:ext cx="37338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Examples: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1.  (1,6) and (3,4)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2.  (6,-2) and (-4,3)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3.  (-1,5) and (3,-3)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4.  (3,7) and (4,6)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altLang="en-US" smtClean="0"/>
              <a:t>5.  (6,5) and (8,15)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n-US" altLang="en-US" smtClean="0"/>
              <a:t>6.  (3,-4) and (1,7)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Class Work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book- page 151 # 1-9, 11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Write on a piece of Paper</a:t>
            </a:r>
          </a:p>
          <a:p>
            <a:pPr lvl="1"/>
            <a:r>
              <a:rPr lang="en-US" altLang="en-US" smtClean="0"/>
              <a:t>1.  How to find equation of a line when given slope and y-intercept</a:t>
            </a:r>
          </a:p>
          <a:p>
            <a:pPr lvl="1"/>
            <a:r>
              <a:rPr lang="en-US" altLang="en-US" smtClean="0"/>
              <a:t>2.  How to find equation of a line given slope and a point</a:t>
            </a:r>
          </a:p>
          <a:p>
            <a:pPr lvl="1"/>
            <a:r>
              <a:rPr lang="en-US" altLang="en-US" smtClean="0"/>
              <a:t>3.  Find equation of a line given two points</a:t>
            </a:r>
          </a:p>
          <a:p>
            <a:pPr lvl="1"/>
            <a:r>
              <a:rPr lang="en-US" altLang="en-US" smtClean="0"/>
              <a:t>4.  How to find an equation of a line that is parallel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Page 288 # 9-17 odd, 18-20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38C91188-B56B-4308-BDAB-DC5EB9E082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</TotalTime>
  <Words>217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Georgia</vt:lpstr>
      <vt:lpstr>Wingdings</vt:lpstr>
      <vt:lpstr>Wingdings 2</vt:lpstr>
      <vt:lpstr>Civic</vt:lpstr>
      <vt:lpstr>Equation</vt:lpstr>
      <vt:lpstr>Writing Linear Equations Using Two Points</vt:lpstr>
      <vt:lpstr>Writing an Equation Using Two Points</vt:lpstr>
      <vt:lpstr>Example:</vt:lpstr>
      <vt:lpstr>Examples:</vt:lpstr>
      <vt:lpstr>Examples:</vt:lpstr>
      <vt:lpstr>Examples:</vt:lpstr>
      <vt:lpstr>Class Work</vt:lpstr>
      <vt:lpstr>Closure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13th 2008</dc:title>
  <dc:creator>JLAKE</dc:creator>
  <cp:lastModifiedBy>LAKE, JEFF</cp:lastModifiedBy>
  <cp:revision>33</cp:revision>
  <dcterms:created xsi:type="dcterms:W3CDTF">2008-10-10T17:27:02Z</dcterms:created>
  <dcterms:modified xsi:type="dcterms:W3CDTF">2015-12-11T18:45:52Z</dcterms:modified>
</cp:coreProperties>
</file>